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805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1206"/>
      </p:cViewPr>
      <p:guideLst>
        <p:guide orient="horz" pos="2160"/>
        <p:guide pos="289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77650" y="0"/>
            <a:ext cx="6502863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5135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80312" y="533400"/>
            <a:ext cx="5125786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67837" y="3539864"/>
            <a:ext cx="5135202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94668" y="6557946"/>
            <a:ext cx="2010460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30658" y="6557946"/>
            <a:ext cx="293941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912353" y="6556248"/>
            <a:ext cx="590685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060" y="2821838"/>
            <a:ext cx="6280467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1060" y="1905001"/>
            <a:ext cx="6280467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43102" y="6556810"/>
            <a:ext cx="2010460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42288" y="6556810"/>
            <a:ext cx="2907162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60842" y="6555112"/>
            <a:ext cx="590685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26" y="320040"/>
            <a:ext cx="7270966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9025" y="1600201"/>
            <a:ext cx="3534498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5494" y="1600201"/>
            <a:ext cx="3534498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26" y="320040"/>
            <a:ext cx="7270966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9025" y="5867400"/>
            <a:ext cx="3534498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95494" y="5867400"/>
            <a:ext cx="3534498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9025" y="1711840"/>
            <a:ext cx="3534498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95494" y="1711840"/>
            <a:ext cx="3534498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26" y="320040"/>
            <a:ext cx="7270966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26" y="228600"/>
            <a:ext cx="5921431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9026" y="1497416"/>
            <a:ext cx="5921431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9026" y="2133600"/>
            <a:ext cx="7267906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600356" y="1004669"/>
            <a:ext cx="4336775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9089" y="998817"/>
            <a:ext cx="4336775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0617" y="1143000"/>
            <a:ext cx="3442692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10617" y="3283634"/>
            <a:ext cx="3442692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6332" y="1041002"/>
            <a:ext cx="4223036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9367" y="274956"/>
            <a:ext cx="1530086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9026" y="274643"/>
            <a:ext cx="6043838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59758" y="6557946"/>
            <a:ext cx="2010460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9026" y="6556248"/>
            <a:ext cx="3672205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79471" y="6553200"/>
            <a:ext cx="59068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85957" y="0"/>
            <a:ext cx="994556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9026" y="320040"/>
            <a:ext cx="7267906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9026" y="1609416"/>
            <a:ext cx="7267906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62891" y="6557946"/>
            <a:ext cx="2010460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9026" y="6557946"/>
            <a:ext cx="3672205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76411" y="6556248"/>
            <a:ext cx="590685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Подготовка к ОГЭ по русскому языку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Составила учитель русского языка и литературы </a:t>
            </a:r>
            <a:r>
              <a:rPr lang="ru-RU" dirty="0" err="1" smtClean="0"/>
              <a:t>Валяева</a:t>
            </a:r>
            <a:r>
              <a:rPr lang="ru-RU" dirty="0" smtClean="0"/>
              <a:t> Л.С.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252522" y="1219505"/>
            <a:ext cx="779411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Цель урока: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1) Повторение, обобщение и систематизация полученных знаний, умение применять их на практике, подготовка к сдаче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ОГЭ;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2) Развивать творческие возможности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учащихся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, вырабатывать навык работы над тестовой частью;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3) Воспитать чувства милосердия и сострадания, интереса к русскому языку.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 flipH="1">
            <a:off x="3654152" y="-1681827"/>
            <a:ext cx="4409536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Пока мы боль чужую чувствуем,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Пока живёт в нас сострадание,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Пока мечтаем мы и буйствуем,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Есть в нашей жизни оправдание…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(Андрей Дементьев)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Эпиграф урока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85800" y="3284984"/>
            <a:ext cx="7267906" cy="4846320"/>
          </a:xfrm>
        </p:spPr>
        <p:txBody>
          <a:bodyPr/>
          <a:lstStyle/>
          <a:p>
            <a:endParaRPr lang="ru-RU" dirty="0" smtClean="0"/>
          </a:p>
          <a:p>
            <a:pPr lvl="5">
              <a:buNone/>
            </a:pPr>
            <a:r>
              <a:rPr lang="ru-RU" dirty="0" smtClean="0"/>
              <a:t>                        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Выполните 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1. В каком ряду во всех словах есть звук П’?</a:t>
            </a:r>
            <a:br>
              <a:rPr lang="ru-RU" dirty="0" smtClean="0"/>
            </a:br>
            <a:r>
              <a:rPr lang="ru-RU" dirty="0" smtClean="0"/>
              <a:t>1) Голубь, пилот, песня </a:t>
            </a:r>
            <a:br>
              <a:rPr lang="ru-RU" dirty="0" smtClean="0"/>
            </a:br>
            <a:r>
              <a:rPr lang="ru-RU" dirty="0" smtClean="0"/>
              <a:t>2) Компьютер, пьеса, купе</a:t>
            </a:r>
            <a:br>
              <a:rPr lang="ru-RU" dirty="0" smtClean="0"/>
            </a:br>
            <a:r>
              <a:rPr lang="ru-RU" dirty="0" smtClean="0"/>
              <a:t>3) Птицы, пение, выступить </a:t>
            </a:r>
            <a:br>
              <a:rPr lang="ru-RU" dirty="0" smtClean="0"/>
            </a:br>
            <a:r>
              <a:rPr lang="ru-RU" dirty="0" smtClean="0"/>
              <a:t>4) Степной, первый, списать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2. В каком слове все согласные звонкие?</a:t>
            </a:r>
            <a:br>
              <a:rPr lang="ru-RU" dirty="0" smtClean="0"/>
            </a:br>
            <a:r>
              <a:rPr lang="ru-RU" dirty="0" smtClean="0"/>
              <a:t>1) царевна, 2) лавка, 3) везде, 4) герб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3. В каком слове все согласные звуки мягкие?</a:t>
            </a:r>
            <a:br>
              <a:rPr lang="ru-RU" dirty="0" smtClean="0"/>
            </a:br>
            <a:r>
              <a:rPr lang="ru-RU" dirty="0" smtClean="0"/>
              <a:t>1) бежишь, 2) кирпич, 3) нянчу, 4) тишь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4. В каком слове букв больше, чем звуков?</a:t>
            </a:r>
            <a:br>
              <a:rPr lang="ru-RU" dirty="0" smtClean="0"/>
            </a:br>
            <a:r>
              <a:rPr lang="ru-RU" dirty="0" smtClean="0"/>
              <a:t>1) мыться, 2) ястреб, 3) аллея, 4) съезд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5. В каком слове 4 согласных звука?</a:t>
            </a:r>
            <a:br>
              <a:rPr lang="ru-RU" dirty="0" smtClean="0"/>
            </a:br>
            <a:r>
              <a:rPr lang="ru-RU" dirty="0" smtClean="0"/>
              <a:t>1) льет, 2) деньги, 3) линия, 4) ее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тестовых заданий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1)Выгонять перед вечером и пригонять на утренней заре табун -большой праздник для крестьянских мальчиков (Тургенев).</a:t>
            </a:r>
          </a:p>
          <a:p>
            <a:pPr>
              <a:buNone/>
            </a:pPr>
            <a:r>
              <a:rPr lang="ru-RU" dirty="0" smtClean="0"/>
              <a:t>2) Наконец пробило шесть часов, и подали тарантас Рудина.</a:t>
            </a:r>
          </a:p>
          <a:p>
            <a:pPr>
              <a:buNone/>
            </a:pPr>
            <a:r>
              <a:rPr lang="ru-RU" dirty="0" smtClean="0"/>
              <a:t>3)На душе у него было очень скверно.</a:t>
            </a:r>
          </a:p>
          <a:p>
            <a:pPr>
              <a:buNone/>
            </a:pPr>
            <a:r>
              <a:rPr lang="ru-RU" dirty="0" smtClean="0"/>
              <a:t>4) Рядом с домом Пушкина, под сенью большого двухвекового клена, среди кустов сирени, акации и жасмина, стоит маленький деревянный флигелек.</a:t>
            </a:r>
          </a:p>
          <a:p>
            <a:pPr>
              <a:buNone/>
            </a:pPr>
            <a:r>
              <a:rPr lang="ru-RU" dirty="0" smtClean="0"/>
              <a:t>5) Здесь в светелке жила Арина Родионовна.</a:t>
            </a:r>
          </a:p>
          <a:p>
            <a:pPr>
              <a:buNone/>
            </a:pPr>
            <a:r>
              <a:rPr lang="ru-RU" dirty="0" smtClean="0"/>
              <a:t>6) Сюда Пушкин шел отдохнуть душою, послушать ее чудесные сказки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Б)</a:t>
            </a:r>
            <a:r>
              <a:rPr lang="ru-RU" dirty="0"/>
              <a:t>  Выпишите грамматическую основу предложений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2) С тех пор тайком Лёка и ещё несколько девочек прокрадывались от деревянного особняка к забору и кормили пленных немцев.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 Она легко, словно шелест ветерка, заблудившегося в листве, скользила между разросшимися кустами и низко свисающими ветками деревьев.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4)Сергей неожиданно для себя тоже поднырнул под ветку ели, задев её при этом головой, исцарапав лоб и получив хорошую порцию снега за шиворот.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 (проверь себя):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Колька всполошился, поднял ; мама прибежала и увела) (2)</a:t>
            </a:r>
          </a:p>
          <a:p>
            <a:pPr>
              <a:buNone/>
            </a:pPr>
            <a:r>
              <a:rPr lang="ru-RU" dirty="0" smtClean="0"/>
              <a:t>2.Лёка и несколько девчонок  прокрадывались и кормили(1)</a:t>
            </a:r>
          </a:p>
          <a:p>
            <a:pPr algn="just">
              <a:buNone/>
            </a:pPr>
            <a:r>
              <a:rPr lang="ru-RU" dirty="0" smtClean="0"/>
              <a:t>3. Она скользила (1)</a:t>
            </a:r>
          </a:p>
          <a:p>
            <a:pPr algn="just">
              <a:buNone/>
            </a:pPr>
            <a:r>
              <a:rPr lang="ru-RU" dirty="0" smtClean="0"/>
              <a:t>4. Сергей поднырнул  (1)</a:t>
            </a:r>
          </a:p>
          <a:p>
            <a:pPr algn="just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03" y="836997"/>
            <a:ext cx="5921431" cy="1173480"/>
          </a:xfrm>
        </p:spPr>
        <p:txBody>
          <a:bodyPr>
            <a:normAutofit/>
          </a:bodyPr>
          <a:lstStyle/>
          <a:p>
            <a:r>
              <a:rPr lang="ru-RU" dirty="0"/>
              <a:t>Задание (с комментарием)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800" dirty="0" smtClean="0"/>
              <a:t>В приведенном ниже предложении пронумерованы все запятые. Выпишите цифры, обозначающие запятые между частями </a:t>
            </a:r>
            <a:r>
              <a:rPr lang="ru-RU" sz="2800" b="1" dirty="0" smtClean="0"/>
              <a:t>сложноподчинённого </a:t>
            </a:r>
            <a:r>
              <a:rPr lang="ru-RU" sz="2800" dirty="0" smtClean="0"/>
              <a:t>предложения.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dirty="0" smtClean="0"/>
              <a:t>   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    </a:t>
            </a:r>
            <a:r>
              <a:rPr lang="ru-RU" sz="4500" b="1" i="1" dirty="0" smtClean="0"/>
              <a:t>И вот сейчас,(1) когда я думаю о сказках Чуковского,(2) я вспоминаю военный госпиталь для тяжелораненых на станции Старая Рачейка,(3) палату,(4) залитую снежным зимним солнцем, (5) и рыженького,(6) с простреленной грудью паренька,(7) который,(8) сдерживая стон,(9) тоскливо глядя на белую госпитальную дверь,(10) спрашивал по утрам хрипло… </a:t>
            </a:r>
            <a:endParaRPr lang="ru-RU" sz="45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Повторение . Определить вид связи предложений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1.Была минута, в которую он так сильно вздрогнул, что Ольга вскрикнула от неожиданности.</a:t>
            </a:r>
          </a:p>
          <a:p>
            <a:pPr>
              <a:buNone/>
            </a:pPr>
            <a:r>
              <a:rPr lang="ru-RU" dirty="0" smtClean="0"/>
              <a:t> 2.Когда от горя тягостно, когда от счастья радостно, иду я на свидание с тобою, лес.</a:t>
            </a:r>
          </a:p>
          <a:p>
            <a:pPr>
              <a:buNone/>
            </a:pPr>
            <a:r>
              <a:rPr lang="ru-RU" dirty="0" smtClean="0"/>
              <a:t> 3.Я хочу, чтобы слышала ты, как тоскует мой голос живой.</a:t>
            </a:r>
          </a:p>
          <a:p>
            <a:pPr>
              <a:buNone/>
            </a:pPr>
            <a:r>
              <a:rPr lang="ru-RU" dirty="0" smtClean="0"/>
              <a:t> 4.Пока свободою горим, пока для сердца для чести живы, мой друг, Отчизне посвятим души прекрасные порывы.</a:t>
            </a:r>
          </a:p>
          <a:p>
            <a:pPr>
              <a:buNone/>
            </a:pPr>
            <a:r>
              <a:rPr lang="ru-RU" dirty="0" smtClean="0"/>
              <a:t> 5.Когда бричка выехала со двора, он оглянулся и увидел, что Собакевич все еще стоял на крыльце.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-431514"/>
            <a:ext cx="9180513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Запись в тетрадях: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последовательное – 1,3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параллельное – 5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однородное – 2,4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-4434211"/>
            <a:ext cx="6288260" cy="932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Ответы</a:t>
            </a:r>
            <a:r>
              <a:rPr lang="ru-RU" sz="24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к самостоятельной работе: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2.И. И.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Пущин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покинул и поступил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 доказать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 можно приносить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3.Последовательное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4.Товарищ по Лицею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5.    3, 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6.     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7.Блестящую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8.Чувства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 9.Приносить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         10.Чтобы, что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9776" y="-21867875"/>
            <a:ext cx="7950190" cy="4193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55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Вт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орой тур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«Фразеологический калейдоскоп»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ключ)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Выберите любой цвет , объясните фразеологизмы.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Белый. Сесть в калошу.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 Попасть в неудобное положение)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Розовый. Совать нос.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(Вмешиваться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Красный. Сматывать удочки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 убежать)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Оранжевый. Как снег на голову.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 Неожиданно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Зеленый. В час по чайной ложке. (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Медленно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Синий. Как кошка с собакой.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(жить недружно)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Фиолетовый. Надуться как мышь на крупу. (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Обидеться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Коричневый. Кот наплакал.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(Очень мало)</a:t>
            </a:r>
            <a:endParaRPr kumimoji="0" lang="ru-R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5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824" y="1412776"/>
            <a:ext cx="6840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Третий тур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« Грамотеи»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Укажи правильный вариант пропущенных букв в предложении;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К…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гда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скл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няется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день, к…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гда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роз…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вая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мгла од. .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вает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дальние части и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окрес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ные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холмы, тогда только можно вид. .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ть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нашу древнюю ст. . лицу во всем ее блеске.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о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е - т - е - о.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В) о - </a:t>
            </a:r>
            <a:r>
              <a:rPr lang="ru-RU" i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i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i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е - т - е - о.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С) о - а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о - и - т - е - о.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Д) а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о - и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а.</a:t>
            </a:r>
            <a:endParaRPr lang="ru-RU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Е) о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а - и - </a:t>
            </a:r>
            <a:r>
              <a:rPr lang="ru-RU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а.</a:t>
            </a:r>
            <a:endParaRPr lang="ru-RU" sz="28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0920" y="0"/>
            <a:ext cx="3211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Четвёртый тур</a:t>
            </a:r>
            <a:r>
              <a:rPr lang="ru-RU" dirty="0" smtClean="0"/>
              <a:t> «Синонимы».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776" y="1916832"/>
            <a:ext cx="90703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Ключи:</a:t>
            </a:r>
          </a:p>
          <a:p>
            <a:r>
              <a:rPr lang="ru-RU" sz="2400" b="1" dirty="0" smtClean="0"/>
              <a:t>1.Тратить или расщедриться или платить</a:t>
            </a:r>
          </a:p>
          <a:p>
            <a:r>
              <a:rPr lang="ru-RU" sz="2400" b="1" dirty="0" smtClean="0"/>
              <a:t>2.Жадничать или скупиться</a:t>
            </a:r>
          </a:p>
          <a:p>
            <a:r>
              <a:rPr lang="ru-RU" sz="2400" b="1" dirty="0" smtClean="0"/>
              <a:t>3. Растеряться или испугаться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-6434761"/>
            <a:ext cx="7267567" cy="1332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Пятый тур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«Превращения». Заменить словосочетания, построенные на основе управления,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синонимичными словосочетаниями со связью согласование и наоборот (7).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1.команда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1.каша из гречки –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дом из кирпича –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кусты сирени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совет отца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бессонная ночь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полковое знамя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шестилетний ребёнок –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команда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человек без совести -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вопрос по литературе –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ком снега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судьба матери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приморский парк -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солнечная энергия –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голубоглазая девочка -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команда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гостиница при вокзале -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костюм в полоску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.занятия музыкой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4.парень с рыжими волосами -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клетчатый шарф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лесной запах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двухэтажное здание –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-3910992"/>
            <a:ext cx="8178586" cy="827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Рефлексия. Давайте вместе выясним, смогли мы выполнить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поставленные в начале урока цели?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Домашнее задание: сборник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С.В.Драбкиной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с. 26 – 28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задание 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 Изобразительно – выразительные средства русского языка)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-4292698"/>
            <a:ext cx="6214971" cy="877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Спасибо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за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работу!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709</Words>
  <Application>Microsoft Office PowerPoint</Application>
  <PresentationFormat>Произвольный</PresentationFormat>
  <Paragraphs>407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Подготовка к ОГЭ по русскому языку</vt:lpstr>
      <vt:lpstr>Слайд 2</vt:lpstr>
      <vt:lpstr>Эпиграф урока</vt:lpstr>
      <vt:lpstr>Выполните задания</vt:lpstr>
      <vt:lpstr>Решение тестовых заданий </vt:lpstr>
      <vt:lpstr>Б)  Выпишите грамматическую основу предложений </vt:lpstr>
      <vt:lpstr>Ответы (проверь себя):</vt:lpstr>
      <vt:lpstr>Задание (с комментарием)   </vt:lpstr>
      <vt:lpstr>Повторение . Определить вид связи предложений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ОГЭ по русскому языку</dc:title>
  <cp:lastModifiedBy>1</cp:lastModifiedBy>
  <cp:revision>13</cp:revision>
  <dcterms:modified xsi:type="dcterms:W3CDTF">2016-10-22T06:42:52Z</dcterms:modified>
</cp:coreProperties>
</file>